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4" r:id="rId3"/>
    <p:sldId id="273" r:id="rId4"/>
    <p:sldId id="275" r:id="rId5"/>
    <p:sldId id="277" r:id="rId6"/>
    <p:sldId id="276" r:id="rId7"/>
    <p:sldId id="279" r:id="rId8"/>
    <p:sldId id="266" r:id="rId9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20"/>
    <p:restoredTop sz="86022" autoAdjust="0"/>
  </p:normalViewPr>
  <p:slideViewPr>
    <p:cSldViewPr>
      <p:cViewPr varScale="1">
        <p:scale>
          <a:sx n="62" d="100"/>
          <a:sy n="62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80" d="100"/>
          <a:sy n="80" d="100"/>
        </p:scale>
        <p:origin x="-2693" y="230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2518F394-F0DA-4785-864B-9729F97F1490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6EF1038-A7DC-44F2-BF05-CBF9F518687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0545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Home Front will be an innovative Metro Vancouver-wide partnership to implement a collective approach to homelessness in Metro Vancouver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smtClean="0"/>
              <a:t>Our goal is </a:t>
            </a:r>
            <a:r>
              <a:rPr lang="en-CA" b="1" dirty="0" smtClean="0"/>
              <a:t>not</a:t>
            </a:r>
            <a:r>
              <a:rPr lang="en-CA" dirty="0" smtClean="0"/>
              <a:t> to end homelessness as we don’t believe that is practical, but to make it “</a:t>
            </a:r>
            <a:r>
              <a:rPr lang="en-CA" dirty="0"/>
              <a:t>rare, brief and </a:t>
            </a:r>
            <a:r>
              <a:rPr lang="en-CA" dirty="0" smtClean="0"/>
              <a:t>one-time”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214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Although homelessness is a regional issue, each municipality in Metro Vancouver struggles on their own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dirty="0" smtClean="0"/>
              <a:t>And it is </a:t>
            </a:r>
            <a:r>
              <a:rPr lang="en-US" dirty="0"/>
              <a:t>difficult to obtain a clear picture of the needs of a diverse homeless population and the efficacy of </a:t>
            </a:r>
            <a:r>
              <a:rPr lang="en-US" dirty="0" smtClean="0"/>
              <a:t>initiatives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US" b="1" dirty="0" smtClean="0"/>
              <a:t>Yet</a:t>
            </a:r>
            <a:r>
              <a:rPr lang="en-US" dirty="0" smtClean="0"/>
              <a:t> - there </a:t>
            </a:r>
            <a:r>
              <a:rPr lang="en-US" dirty="0"/>
              <a:t>is no regional plan with a coordinated set of priorities and actions that will make the best use of available resources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06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5308" indent="-175308">
              <a:buFont typeface="Arial" panose="020B0604020202020204" pitchFamily="34" charset="0"/>
              <a:buChar char="•"/>
            </a:pPr>
            <a:endParaRPr lang="en-CA" dirty="0"/>
          </a:p>
          <a:p>
            <a:pPr marL="175308" indent="-175308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862335" y="4582542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200" dirty="0" smtClean="0"/>
              <a:t>Initiative started with a rump of the former Regional Steering Committee on Homelessness - expanded following a leadership summit in March 2016 </a:t>
            </a:r>
            <a:endParaRPr lang="en-CA" sz="1200" dirty="0"/>
          </a:p>
        </p:txBody>
      </p:sp>
    </p:spTree>
    <p:extLst>
      <p:ext uri="{BB962C8B-B14F-4D97-AF65-F5344CB8AC3E}">
        <p14:creationId xmlns:p14="http://schemas.microsoft.com/office/powerpoint/2010/main" val="4025886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CA" dirty="0" smtClean="0"/>
              <a:t>Our goals are simple and easily understood: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Fewer </a:t>
            </a:r>
            <a:r>
              <a:rPr lang="en-CA" dirty="0"/>
              <a:t>people are homeless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People who become homeless are </a:t>
            </a:r>
            <a:r>
              <a:rPr lang="en-CA" dirty="0"/>
              <a:t>homeless for fewer days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CA" dirty="0" smtClean="0"/>
              <a:t>Fewer </a:t>
            </a:r>
            <a:r>
              <a:rPr lang="en-CA" dirty="0"/>
              <a:t>people return to homelessness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684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Home Front is based on the principles of Collective Impact – </a:t>
            </a:r>
            <a:r>
              <a:rPr lang="en-CA" dirty="0" smtClean="0"/>
              <a:t>an approach to solving </a:t>
            </a:r>
            <a:r>
              <a:rPr lang="en-CA"/>
              <a:t>a </a:t>
            </a:r>
            <a:r>
              <a:rPr lang="en-CA" smtClean="0"/>
              <a:t>social problem </a:t>
            </a:r>
            <a:r>
              <a:rPr lang="en-CA" dirty="0"/>
              <a:t>using a structured form </a:t>
            </a:r>
            <a:r>
              <a:rPr lang="en-CA"/>
              <a:t>of </a:t>
            </a:r>
            <a:r>
              <a:rPr lang="en-CA" smtClean="0"/>
              <a:t>collaboration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168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Features will include: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 smtClean="0"/>
              <a:t>Planning based on evidence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 smtClean="0"/>
              <a:t>Provision of housing and services based on need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 smtClean="0"/>
              <a:t>Shared objectives for funding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 smtClean="0"/>
              <a:t>Energizing and engaging the public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/>
              <a:t>Determination of the additional resources required to make homelessness in Metro Vancouver rare, brief and </a:t>
            </a:r>
            <a:r>
              <a:rPr lang="en-CA" dirty="0" smtClean="0"/>
              <a:t>one-time</a:t>
            </a:r>
            <a:endParaRPr lang="en-CA" dirty="0"/>
          </a:p>
          <a:p>
            <a:pPr marL="175308" indent="-175308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737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307"/>
              </a:spcAft>
            </a:pPr>
            <a:endParaRPr lang="en-CA" dirty="0"/>
          </a:p>
          <a:p>
            <a:pPr marL="171450" indent="-171450">
              <a:spcAft>
                <a:spcPts val="307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Intent is to have a governance structure that represents and is responsive to all stakeholder constituencies in Metro Vancouver</a:t>
            </a:r>
          </a:p>
          <a:p>
            <a:pPr marL="171450" indent="-171450">
              <a:spcAft>
                <a:spcPts val="307"/>
              </a:spcAft>
              <a:buFont typeface="Arial" panose="020B0604020202020204" pitchFamily="34" charset="0"/>
              <a:buChar char="•"/>
            </a:pPr>
            <a:r>
              <a:rPr lang="en-CA" dirty="0" smtClean="0"/>
              <a:t>The backbone organization is a separate contracted entity </a:t>
            </a:r>
            <a:r>
              <a:rPr lang="en-CA" dirty="0"/>
              <a:t>with staff and a specific set of skills to </a:t>
            </a:r>
            <a:r>
              <a:rPr lang="en-CA" dirty="0" smtClean="0"/>
              <a:t>support and coordinate Home Front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983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/>
              <a:t>BCNPHA </a:t>
            </a:r>
            <a:r>
              <a:rPr lang="en-CA" dirty="0" smtClean="0"/>
              <a:t>has recently been selected </a:t>
            </a:r>
            <a:r>
              <a:rPr lang="en-CA" dirty="0"/>
              <a:t>as backbone organization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r>
              <a:rPr lang="en-CA" dirty="0"/>
              <a:t>Next </a:t>
            </a:r>
            <a:r>
              <a:rPr lang="en-CA" dirty="0" smtClean="0"/>
              <a:t>steps:</a:t>
            </a:r>
            <a:endParaRPr lang="en-CA" dirty="0"/>
          </a:p>
          <a:p>
            <a:pPr marL="632508" lvl="1" indent="-175308">
              <a:buFont typeface="Arial" panose="020B0604020202020204" pitchFamily="34" charset="0"/>
              <a:buChar char="•"/>
            </a:pPr>
            <a:r>
              <a:rPr lang="en-CA" dirty="0" smtClean="0"/>
              <a:t>Developing a road </a:t>
            </a:r>
            <a:r>
              <a:rPr lang="en-CA" dirty="0"/>
              <a:t>map</a:t>
            </a:r>
          </a:p>
          <a:p>
            <a:pPr marL="632508" lvl="1" indent="-175308">
              <a:buFont typeface="Arial" panose="020B0604020202020204" pitchFamily="34" charset="0"/>
              <a:buChar char="•"/>
            </a:pPr>
            <a:r>
              <a:rPr lang="en-CA" dirty="0" smtClean="0"/>
              <a:t>Building the membership</a:t>
            </a:r>
            <a:endParaRPr lang="en-CA" dirty="0"/>
          </a:p>
          <a:p>
            <a:pPr marL="632508" lvl="1" indent="-175308">
              <a:buFont typeface="Arial" panose="020B0604020202020204" pitchFamily="34" charset="0"/>
              <a:buChar char="•"/>
            </a:pPr>
            <a:r>
              <a:rPr lang="en-CA" dirty="0" smtClean="0"/>
              <a:t>Developing </a:t>
            </a:r>
            <a:r>
              <a:rPr lang="en-CA" dirty="0"/>
              <a:t>org structure</a:t>
            </a:r>
          </a:p>
          <a:p>
            <a:pPr marL="632508" lvl="1" indent="-175308">
              <a:buFont typeface="Arial" panose="020B0604020202020204" pitchFamily="34" charset="0"/>
              <a:buChar char="•"/>
            </a:pPr>
            <a:r>
              <a:rPr lang="en-CA" dirty="0" smtClean="0"/>
              <a:t>Establishing </a:t>
            </a:r>
            <a:r>
              <a:rPr lang="en-CA" dirty="0"/>
              <a:t>performance data sources and </a:t>
            </a:r>
            <a:r>
              <a:rPr lang="en-CA" dirty="0" smtClean="0"/>
              <a:t>a dashboard</a:t>
            </a:r>
            <a:endParaRPr lang="en-CA" dirty="0"/>
          </a:p>
          <a:p>
            <a:pPr marL="632508" lvl="1" indent="-175308">
              <a:buFont typeface="Arial" panose="020B0604020202020204" pitchFamily="34" charset="0"/>
              <a:buChar char="•"/>
            </a:pPr>
            <a:r>
              <a:rPr lang="en-CA" dirty="0" smtClean="0"/>
              <a:t>Establishing </a:t>
            </a:r>
            <a:r>
              <a:rPr lang="en-CA" dirty="0"/>
              <a:t>mutually reinforcing actions to make homelessness in Metro Vancouver rare, brief and one-time</a:t>
            </a:r>
          </a:p>
          <a:p>
            <a:pPr marL="175308" indent="-175308">
              <a:buFont typeface="Arial" panose="020B0604020202020204" pitchFamily="34" charset="0"/>
              <a:buChar char="•"/>
            </a:pPr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F1038-A7DC-44F2-BF05-CBF9F518687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5018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4D9C6C-7E32-4E4C-B607-6A16124AF29F}" type="datetimeFigureOut">
              <a:rPr lang="en-CA" smtClean="0"/>
              <a:pPr/>
              <a:t>29/09/2017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A18F50-F2AB-4D5D-A503-AA40DAB18A6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824336"/>
            <a:ext cx="8136904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CA" sz="6700" b="1" dirty="0"/>
              <a:t>Home </a:t>
            </a:r>
            <a:r>
              <a:rPr lang="en-CA" sz="6700" b="1" dirty="0" smtClean="0"/>
              <a:t>Front</a:t>
            </a:r>
            <a:r>
              <a:rPr lang="en-CA" b="1" dirty="0" smtClean="0"/>
              <a:t/>
            </a:r>
            <a:br>
              <a:rPr lang="en-CA" b="1" dirty="0" smtClean="0"/>
            </a:br>
            <a:r>
              <a:rPr lang="en-CA" sz="3100" b="1" dirty="0" smtClean="0"/>
              <a:t>A </a:t>
            </a:r>
            <a:r>
              <a:rPr lang="en-CA" sz="3100" b="1" dirty="0"/>
              <a:t>Regional Collaborative Approach to Homelessness in Metro Vancouver</a:t>
            </a:r>
            <a:endParaRPr lang="en-CA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October 2017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16" y="68580"/>
            <a:ext cx="2487592" cy="256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318" y="1853435"/>
            <a:ext cx="1440160" cy="74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Tm="20000"/>
    </mc:Choice>
    <mc:Fallback xmlns="">
      <p:transition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Homelessness - A Regional Issue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700" dirty="0" smtClean="0"/>
              <a:t>Municipalities </a:t>
            </a:r>
            <a:r>
              <a:rPr lang="en-US" sz="2700" dirty="0"/>
              <a:t>are </a:t>
            </a:r>
            <a:r>
              <a:rPr lang="en-US" sz="2700" dirty="0" smtClean="0"/>
              <a:t>working in isolation from each other</a:t>
            </a:r>
          </a:p>
          <a:p>
            <a:r>
              <a:rPr lang="en-US" sz="2700" dirty="0"/>
              <a:t>Needs of vulnerable populations cross municipal boundaries </a:t>
            </a:r>
            <a:endParaRPr lang="en-US" sz="2700" dirty="0" smtClean="0"/>
          </a:p>
          <a:p>
            <a:r>
              <a:rPr lang="en-US" sz="2700" dirty="0"/>
              <a:t>Information exchange, data sharing and </a:t>
            </a:r>
            <a:r>
              <a:rPr lang="en-US" sz="2700" dirty="0" smtClean="0"/>
              <a:t>collaboration is limited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700" dirty="0" smtClean="0"/>
              <a:t>No </a:t>
            </a:r>
            <a:r>
              <a:rPr lang="en-US" sz="2700" dirty="0"/>
              <a:t>regional plan with a coordinated set of priorities and </a:t>
            </a:r>
            <a:r>
              <a:rPr lang="en-US" sz="2700" dirty="0" smtClean="0"/>
              <a:t>actions</a:t>
            </a:r>
            <a:endParaRPr lang="en-US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443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Home Front - Founders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2420888"/>
            <a:ext cx="3816424" cy="3496459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CA" sz="2500" dirty="0" smtClean="0"/>
              <a:t>BC </a:t>
            </a:r>
            <a:r>
              <a:rPr lang="en-CA" sz="2500" dirty="0"/>
              <a:t>Housing </a:t>
            </a:r>
          </a:p>
          <a:p>
            <a:pPr lvl="1"/>
            <a:r>
              <a:rPr lang="en-CA" sz="2500" dirty="0"/>
              <a:t>BC Non-Profit Housing Association </a:t>
            </a:r>
          </a:p>
          <a:p>
            <a:pPr lvl="1"/>
            <a:r>
              <a:rPr lang="en-CA" sz="2500" dirty="0"/>
              <a:t>City of Surrey</a:t>
            </a:r>
          </a:p>
          <a:p>
            <a:pPr lvl="1"/>
            <a:r>
              <a:rPr lang="en-CA" sz="2500" dirty="0"/>
              <a:t>City of </a:t>
            </a:r>
            <a:r>
              <a:rPr lang="en-CA" sz="2500" dirty="0" smtClean="0"/>
              <a:t>Vancouver</a:t>
            </a:r>
          </a:p>
          <a:p>
            <a:pPr lvl="1"/>
            <a:r>
              <a:rPr lang="en-CA" sz="2500" dirty="0"/>
              <a:t>Council of Community Homelessness </a:t>
            </a:r>
            <a:r>
              <a:rPr lang="en-CA" sz="2500" dirty="0" smtClean="0"/>
              <a:t>Tables </a:t>
            </a:r>
            <a:endParaRPr lang="en-CA" sz="2500" dirty="0"/>
          </a:p>
          <a:p>
            <a:pPr lvl="1"/>
            <a:r>
              <a:rPr lang="en-CA" sz="2500" dirty="0"/>
              <a:t>Fraser Health Authority </a:t>
            </a:r>
          </a:p>
          <a:p>
            <a:pPr lvl="1"/>
            <a:r>
              <a:rPr lang="en-CA" sz="2500" dirty="0" smtClean="0"/>
              <a:t>Greater Vancouver Shelter Strategy</a:t>
            </a:r>
            <a:endParaRPr lang="en-CA" sz="2700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772816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Representatives from</a:t>
            </a:r>
            <a:r>
              <a:rPr lang="en-CA" sz="2400" dirty="0" smtClean="0"/>
              <a:t>:</a:t>
            </a:r>
            <a:endParaRPr lang="en-CA" sz="2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427984" y="2418531"/>
            <a:ext cx="3816424" cy="34964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lnSpc>
                <a:spcPct val="90000"/>
              </a:lnSpc>
            </a:pPr>
            <a:r>
              <a:rPr lang="en-CA" sz="2100" dirty="0" err="1"/>
              <a:t>Lu’Ma</a:t>
            </a:r>
            <a:r>
              <a:rPr lang="en-CA" sz="2100" dirty="0"/>
              <a:t> Native Housing Society</a:t>
            </a:r>
          </a:p>
          <a:p>
            <a:pPr lvl="1">
              <a:lnSpc>
                <a:spcPct val="90000"/>
              </a:lnSpc>
            </a:pPr>
            <a:r>
              <a:rPr lang="en-CA" sz="2100" dirty="0"/>
              <a:t>MCFD</a:t>
            </a:r>
          </a:p>
          <a:p>
            <a:pPr lvl="1">
              <a:lnSpc>
                <a:spcPct val="90000"/>
              </a:lnSpc>
            </a:pPr>
            <a:r>
              <a:rPr lang="en-CA" sz="2100" dirty="0"/>
              <a:t>Service Canada (ex officio)</a:t>
            </a:r>
          </a:p>
          <a:p>
            <a:pPr lvl="1">
              <a:lnSpc>
                <a:spcPct val="90000"/>
              </a:lnSpc>
            </a:pPr>
            <a:r>
              <a:rPr lang="en-CA" sz="2100" dirty="0"/>
              <a:t>SPARC </a:t>
            </a:r>
            <a:r>
              <a:rPr lang="en-CA" sz="2100" dirty="0" smtClean="0"/>
              <a:t>BC</a:t>
            </a:r>
          </a:p>
          <a:p>
            <a:pPr lvl="1">
              <a:lnSpc>
                <a:spcPct val="90000"/>
              </a:lnSpc>
            </a:pPr>
            <a:r>
              <a:rPr lang="en-CA" sz="2100" dirty="0"/>
              <a:t>Vancity Community Foundation </a:t>
            </a:r>
          </a:p>
          <a:p>
            <a:pPr lvl="1">
              <a:lnSpc>
                <a:spcPct val="90000"/>
              </a:lnSpc>
            </a:pPr>
            <a:r>
              <a:rPr lang="en-CA" sz="2100" dirty="0"/>
              <a:t>Vancouver Coastal Health Authority </a:t>
            </a:r>
          </a:p>
          <a:p>
            <a:pPr marL="0" indent="0">
              <a:buFont typeface="Wingdings"/>
              <a:buNone/>
            </a:pPr>
            <a:endParaRPr lang="en-CA" sz="2700" dirty="0"/>
          </a:p>
        </p:txBody>
      </p:sp>
    </p:spTree>
    <p:extLst>
      <p:ext uri="{BB962C8B-B14F-4D97-AF65-F5344CB8AC3E}">
        <p14:creationId xmlns:p14="http://schemas.microsoft.com/office/powerpoint/2010/main" val="177382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 Front - Goal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2700" dirty="0" smtClean="0"/>
              <a:t>Rare - </a:t>
            </a:r>
            <a:r>
              <a:rPr lang="en-CA" sz="2700" dirty="0"/>
              <a:t>Fewer people are </a:t>
            </a:r>
            <a:r>
              <a:rPr lang="en-CA" sz="2700" dirty="0" smtClean="0"/>
              <a:t>homeless</a:t>
            </a:r>
          </a:p>
          <a:p>
            <a:pPr lvl="0"/>
            <a:r>
              <a:rPr lang="en-CA" sz="2700" dirty="0" smtClean="0"/>
              <a:t>Brief - People </a:t>
            </a:r>
            <a:r>
              <a:rPr lang="en-CA" sz="2700" dirty="0"/>
              <a:t>are homeless for fewer </a:t>
            </a:r>
            <a:r>
              <a:rPr lang="en-CA" sz="2700" dirty="0" smtClean="0"/>
              <a:t>days</a:t>
            </a:r>
          </a:p>
          <a:p>
            <a:pPr lvl="0"/>
            <a:r>
              <a:rPr lang="en-CA" sz="2700" dirty="0" smtClean="0"/>
              <a:t>One-time - </a:t>
            </a:r>
            <a:r>
              <a:rPr lang="en-CA" sz="2700" dirty="0"/>
              <a:t>Fewer people return to homelessness</a:t>
            </a:r>
            <a:endParaRPr lang="en-CA" sz="2700" dirty="0" smtClean="0"/>
          </a:p>
          <a:p>
            <a:pPr lvl="0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73293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 Front - Principles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CA" sz="2700" dirty="0"/>
              <a:t>Shared goals</a:t>
            </a:r>
          </a:p>
          <a:p>
            <a:pPr lvl="0"/>
            <a:r>
              <a:rPr lang="en-CA" sz="2700" dirty="0"/>
              <a:t>Common measurement</a:t>
            </a:r>
          </a:p>
          <a:p>
            <a:pPr lvl="0"/>
            <a:r>
              <a:rPr lang="en-CA" sz="2700" dirty="0"/>
              <a:t>Continuous communication</a:t>
            </a:r>
          </a:p>
          <a:p>
            <a:pPr lvl="0"/>
            <a:r>
              <a:rPr lang="en-CA" sz="2700" dirty="0"/>
              <a:t>Shared learning</a:t>
            </a:r>
          </a:p>
          <a:p>
            <a:pPr lvl="0"/>
            <a:r>
              <a:rPr lang="en-CA" sz="2700" dirty="0"/>
              <a:t>Mutually reinforcing actions</a:t>
            </a:r>
          </a:p>
          <a:p>
            <a:pPr lvl="0"/>
            <a:r>
              <a:rPr lang="en-CA" sz="2700" dirty="0"/>
              <a:t>Engage the entire community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920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 Front - Features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CA" sz="2700" dirty="0"/>
              <a:t>Data-driven planning and decision </a:t>
            </a:r>
            <a:r>
              <a:rPr lang="en-CA" sz="2700" dirty="0" smtClean="0"/>
              <a:t>making</a:t>
            </a:r>
            <a:endParaRPr lang="en-CA" sz="2700" dirty="0"/>
          </a:p>
          <a:p>
            <a:pPr lvl="0"/>
            <a:r>
              <a:rPr lang="en-CA" sz="2700" dirty="0" smtClean="0"/>
              <a:t>Coordinated access to housing</a:t>
            </a:r>
          </a:p>
          <a:p>
            <a:pPr lvl="0"/>
            <a:r>
              <a:rPr lang="en-CA" sz="2700" dirty="0" smtClean="0"/>
              <a:t>Enhanced </a:t>
            </a:r>
            <a:r>
              <a:rPr lang="en-CA" sz="2700" dirty="0"/>
              <a:t>coordination of </a:t>
            </a:r>
            <a:r>
              <a:rPr lang="en-CA" sz="2700" dirty="0" smtClean="0"/>
              <a:t>funding</a:t>
            </a:r>
            <a:endParaRPr lang="en-CA" sz="2700" dirty="0"/>
          </a:p>
          <a:p>
            <a:pPr lvl="0"/>
            <a:r>
              <a:rPr lang="en-CA" sz="2700" dirty="0" smtClean="0"/>
              <a:t>Shared </a:t>
            </a:r>
            <a:r>
              <a:rPr lang="en-CA" sz="2700" dirty="0"/>
              <a:t>communication </a:t>
            </a:r>
            <a:r>
              <a:rPr lang="en-CA" sz="2700" dirty="0" smtClean="0"/>
              <a:t>strategy</a:t>
            </a:r>
          </a:p>
          <a:p>
            <a:pPr lvl="0"/>
            <a:r>
              <a:rPr lang="en-CA" sz="2700" dirty="0" smtClean="0"/>
              <a:t>Determination </a:t>
            </a:r>
            <a:r>
              <a:rPr lang="en-CA" sz="2700" dirty="0"/>
              <a:t>of </a:t>
            </a:r>
            <a:r>
              <a:rPr lang="en-CA" sz="2700" dirty="0" smtClean="0"/>
              <a:t>additional </a:t>
            </a:r>
            <a:r>
              <a:rPr lang="en-CA" sz="2700" dirty="0"/>
              <a:t>resources </a:t>
            </a:r>
            <a:r>
              <a:rPr lang="en-CA" sz="2700" dirty="0" smtClean="0"/>
              <a:t>required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073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Home Front – Components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41512"/>
            <a:ext cx="6252779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641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351840" cy="990600"/>
          </a:xfrm>
        </p:spPr>
        <p:txBody>
          <a:bodyPr>
            <a:normAutofit/>
          </a:bodyPr>
          <a:lstStyle/>
          <a:p>
            <a:r>
              <a:rPr lang="en-CA" dirty="0" smtClean="0"/>
              <a:t>Home Front - Status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CA" sz="2700" dirty="0" smtClean="0"/>
              <a:t>BCNPHA selected as backbone organization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CA" sz="2700" dirty="0" smtClean="0"/>
              <a:t>Next steps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400" dirty="0" smtClean="0"/>
              <a:t>Develop implementation road map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400" dirty="0" smtClean="0"/>
              <a:t>Engage stakeholders and build membership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400" dirty="0" smtClean="0"/>
              <a:t>Develop org structure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400" dirty="0" smtClean="0"/>
              <a:t>Establish performance data sources and dashboard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CA" sz="2400" dirty="0" smtClean="0"/>
              <a:t>Establish mutually reinforcing actions to make homelessness in Metro Vancouver rare, brief and one-time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CA" sz="2400" dirty="0"/>
          </a:p>
          <a:p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526</Words>
  <Application>Microsoft Office PowerPoint</Application>
  <PresentationFormat>On-screen Show (4:3)</PresentationFormat>
  <Paragraphs>85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Tw Cen MT</vt:lpstr>
      <vt:lpstr>Wingdings</vt:lpstr>
      <vt:lpstr>Wingdings 2</vt:lpstr>
      <vt:lpstr>Median</vt:lpstr>
      <vt:lpstr>Home Front A Regional Collaborative Approach to Homelessness in Metro Vancouver</vt:lpstr>
      <vt:lpstr>Homelessness - A Regional Issue</vt:lpstr>
      <vt:lpstr>Home Front - Founders</vt:lpstr>
      <vt:lpstr>Home Front - Goal</vt:lpstr>
      <vt:lpstr>Home Front - Principles</vt:lpstr>
      <vt:lpstr>Home Front - Features</vt:lpstr>
      <vt:lpstr>Home Front – Components</vt:lpstr>
      <vt:lpstr>Home Front - Status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Homelessness Rare, Brief and One-Time in Metro Vancouver</dc:title>
  <dc:creator>Alice</dc:creator>
  <cp:lastModifiedBy>Theresa Harding</cp:lastModifiedBy>
  <cp:revision>180</cp:revision>
  <cp:lastPrinted>2017-09-17T19:37:11Z</cp:lastPrinted>
  <dcterms:created xsi:type="dcterms:W3CDTF">2016-09-17T22:01:12Z</dcterms:created>
  <dcterms:modified xsi:type="dcterms:W3CDTF">2017-09-30T00:10:15Z</dcterms:modified>
</cp:coreProperties>
</file>